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0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4" r:id="rId19"/>
    <p:sldId id="276" r:id="rId20"/>
    <p:sldId id="277" r:id="rId21"/>
    <p:sldId id="278" r:id="rId22"/>
    <p:sldId id="279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52336" autoAdjust="0"/>
  </p:normalViewPr>
  <p:slideViewPr>
    <p:cSldViewPr>
      <p:cViewPr>
        <p:scale>
          <a:sx n="72" d="100"/>
          <a:sy n="72" d="100"/>
        </p:scale>
        <p:origin x="-124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399FE-C01F-4F34-A776-ED30F61982CA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CE8C0-E5B9-4F1A-A1EB-DD3C25ECF5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425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CE8C0-E5B9-4F1A-A1EB-DD3C25ECF59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18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91;&#1079;&#1099;&#1082;&#1072;\P_I_CHAJKOVSKIJ_ZIMNIE_GRYOZY_Simfoniya_1_-_Gryozy_zimnej_dorogoj_Allegro_tranquillo_dir_E_Svetlanov.mp3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91;&#1079;&#1099;&#1082;&#1072;\CHajkovskij_Zimnie_gryozy_-_Simfoniya_1_sol_minor_Gryozy_zimneyu_dorogoyu_g_p.mp3" TargetMode="Externa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91;&#1079;&#1099;&#1082;&#1072;\B_SHulman_fo_no_-_P_I_CHajkovskij_Fevral_Maslenica.mp3" TargetMode="Externa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91;&#1079;&#1099;&#1082;&#1072;\Georgij_Sviridov_-_Muzykalnye_illyustracii_k_povesti_Pushkina_Metel_Romans.mp3" TargetMode="Externa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audio" Target="file:///F:\&#1084;&#1091;&#1079;&#1099;&#1082;&#1072;\&#1055;.%20&#1048;.%20&#1063;&#1072;&#1081;&#1082;&#1086;&#1074;&#1089;&#1082;&#1080;&#1081;.%20&#1042;&#1088;&#1077;&#1084;&#1077;&#1085;&#1072;%20&#1075;&#1086;&#1076;&#1072;.%20-%20&#1071;&#1085;&#1074;&#1072;&#1088;&#1100;.%20&#1059;%20&#1082;&#1072;&#1084;&#1077;&#1083;&#1100;&#1082;&#1072;.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91;&#1079;&#1099;&#1082;&#1072;\P_I_CHAJKOVSKIJ_ZIMNIE_GRYOZY_Simfoniya_1_-_Gryozy_zimnej_dorogoj_Allegro_tranquillo_dir_E_Svetlanov.mp3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59632" y="1052736"/>
            <a:ext cx="7272808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Литературная</a:t>
            </a:r>
            <a:r>
              <a:rPr kumimoji="0" lang="ru-RU" sz="60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гостиная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653136"/>
            <a:ext cx="3992488" cy="17526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_I_CHAJKOVSKIJ_ZIMNIE_GRYOZY_Simfoniya_1_-_Gryozy_zimnej_dorogoj_Allegro_tranquillo_dir_E_Svetlanov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6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4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4" y="0"/>
            <a:ext cx="9130546" cy="6847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19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86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65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Иван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Саввич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Никитин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00808"/>
            <a:ext cx="3384376" cy="4467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Hajkovskij_Zimnie_gryozy_-_Simfoniya_1_sol_minor_Gryozy_zimneyu_dorogoyu_g_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572396" y="578645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3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7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Афанасий Афанасьевич Фет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42931"/>
            <a:ext cx="367528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1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4" y="0"/>
            <a:ext cx="9111546" cy="683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23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4" y="13792"/>
            <a:ext cx="9125609" cy="6844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B_SHulman_fo_no_-_P_I_CHajkovskij_Fevral_Maslenic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00034" y="614364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9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0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Александр Сергеевич Пушкин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391244"/>
            <a:ext cx="3816424" cy="4898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030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1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3514402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+mn-lt"/>
              </a:rPr>
              <a:t>«В красоте нужно жить, </a:t>
            </a:r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                           чтобы </a:t>
            </a:r>
            <a:r>
              <a:rPr lang="ru-RU" sz="6000" b="1" dirty="0">
                <a:solidFill>
                  <a:srgbClr val="FF0000"/>
                </a:solidFill>
                <a:latin typeface="+mn-lt"/>
              </a:rPr>
              <a:t>узнать </a:t>
            </a:r>
            <a:r>
              <a:rPr lang="ru-RU" sz="6000" b="1" dirty="0" smtClean="0">
                <a:solidFill>
                  <a:srgbClr val="FF0000"/>
                </a:solidFill>
                <a:latin typeface="+mn-lt"/>
              </a:rPr>
              <a:t>ее».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7818" y="4786322"/>
            <a:ext cx="302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>Н. Бердяев </a:t>
            </a:r>
          </a:p>
        </p:txBody>
      </p:sp>
    </p:spTree>
    <p:extLst>
      <p:ext uri="{BB962C8B-B14F-4D97-AF65-F5344CB8AC3E}">
        <p14:creationId xmlns:p14="http://schemas.microsoft.com/office/powerpoint/2010/main" val="171605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754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0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77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14522" y="3244334"/>
            <a:ext cx="3114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smtClean="0"/>
              <a:t>youtu.be/xeyTK155o6M</a:t>
            </a:r>
            <a:endParaRPr lang="ru-RU" dirty="0"/>
          </a:p>
        </p:txBody>
      </p:sp>
      <p:pic>
        <p:nvPicPr>
          <p:cNvPr id="1026" name="Picture 2" descr="https://fs00.infourok.ru/images/doc/277/282932/im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eorgij_Sviridov_-_Muzykalnye_illyustracii_k_povesti_Pushkina_Metel_Roman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857752" y="621508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3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4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195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С. Я. Маршак</a:t>
            </a:r>
            <a:endParaRPr lang="ru-RU" sz="6000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1628800"/>
            <a:ext cx="37338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П. И. Чайковский. Времена года. - Январь. У камелька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643834" y="600076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96144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И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. И. Шишкин                                      «Зима </a:t>
            </a: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в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лесу» (Иней)</a:t>
            </a:r>
            <a:endParaRPr lang="ru-RU" sz="4000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1714488"/>
            <a:ext cx="3535710" cy="4652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537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К. А. Коровин «Зимой»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208912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78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К. А. Коровин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«Зимний пейзаж»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80920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01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И. Грабарь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«Февральская лазурь»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42543"/>
            <a:ext cx="8208912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9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Ф. И. Тютчев</a:t>
            </a:r>
            <a:endParaRPr lang="ru-RU" sz="6000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628800"/>
            <a:ext cx="3312367" cy="4567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_I_CHAJKOVSKIJ_ZIMNIE_GRYOZY_Simfoniya_1_-_Gryozy_zimnej_dorogoj_Allegro_tranquillo_dir_E_Svetlanov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715272" y="600076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5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4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76</Words>
  <Application>Microsoft Office PowerPoint</Application>
  <PresentationFormat>Экран (4:3)</PresentationFormat>
  <Paragraphs>15</Paragraphs>
  <Slides>23</Slides>
  <Notes>1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«В красоте нужно жить,                            чтобы узнать ее».</vt:lpstr>
      <vt:lpstr>Презентация PowerPoint</vt:lpstr>
      <vt:lpstr>С. Я. Маршак</vt:lpstr>
      <vt:lpstr>И. И. Шишкин                                      «Зима в лесу» (Иней)</vt:lpstr>
      <vt:lpstr>К. А. Коровин «Зимой»</vt:lpstr>
      <vt:lpstr>К. А. Коровин «Зимний пейзаж»</vt:lpstr>
      <vt:lpstr>И. Грабарь «Февральская лазурь»</vt:lpstr>
      <vt:lpstr>Ф. И. Тютчев</vt:lpstr>
      <vt:lpstr>Презентация PowerPoint</vt:lpstr>
      <vt:lpstr>Презентация PowerPoint</vt:lpstr>
      <vt:lpstr>Презентация PowerPoint</vt:lpstr>
      <vt:lpstr>Иван Саввич Никитин</vt:lpstr>
      <vt:lpstr>Презентация PowerPoint</vt:lpstr>
      <vt:lpstr>Афанасий Афанасьевич Фет</vt:lpstr>
      <vt:lpstr>Презентация PowerPoint</vt:lpstr>
      <vt:lpstr>Презентация PowerPoint</vt:lpstr>
      <vt:lpstr>Александр Сергеевич Пушкин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Админ</cp:lastModifiedBy>
  <cp:revision>18</cp:revision>
  <dcterms:created xsi:type="dcterms:W3CDTF">2013-08-20T23:50:31Z</dcterms:created>
  <dcterms:modified xsi:type="dcterms:W3CDTF">2020-04-22T20:00:18Z</dcterms:modified>
</cp:coreProperties>
</file>